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3"/>
    <p:restoredTop sz="94694"/>
  </p:normalViewPr>
  <p:slideViewPr>
    <p:cSldViewPr>
      <p:cViewPr varScale="1">
        <p:scale>
          <a:sx n="54" d="100"/>
          <a:sy n="54" d="100"/>
        </p:scale>
        <p:origin x="280" y="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2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3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48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1.png"/><Relationship Id="rId7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55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9.png"/><Relationship Id="rId5" Type="http://schemas.openxmlformats.org/officeDocument/2006/relationships/image" Target="../media/image27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1C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173" y="0"/>
            <a:ext cx="18943767" cy="11993384"/>
            <a:chOff x="-341173" y="0"/>
            <a:chExt cx="18943767" cy="11993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41173" y="0"/>
              <a:ext cx="18943767" cy="119933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5710" y="8779320"/>
            <a:ext cx="4714432" cy="12907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9125" y="9202163"/>
            <a:ext cx="2688663" cy="5897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763" y="9202163"/>
            <a:ext cx="2519404" cy="5506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2003" y="3622634"/>
            <a:ext cx="13814819" cy="28593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2387" y="3733716"/>
            <a:ext cx="565771" cy="565205"/>
            <a:chOff x="12552387" y="3733716"/>
            <a:chExt cx="565771" cy="5652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2387" y="3733716"/>
              <a:ext cx="565771" cy="5652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0512" y="7553865"/>
            <a:ext cx="1984691" cy="24292"/>
            <a:chOff x="8150512" y="7553865"/>
            <a:chExt cx="1984691" cy="242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150512" y="7553865"/>
              <a:ext cx="1984691" cy="24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2238" y="3226263"/>
            <a:ext cx="15828244" cy="6054742"/>
            <a:chOff x="972238" y="3226263"/>
            <a:chExt cx="15828244" cy="60547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238" y="3226263"/>
              <a:ext cx="15828244" cy="60547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406" y="1535196"/>
            <a:ext cx="3878325" cy="877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2238" y="2332367"/>
            <a:ext cx="6190476" cy="19048"/>
            <a:chOff x="972238" y="2332367"/>
            <a:chExt cx="6190476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238" y="2332367"/>
              <a:ext cx="6190476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0950" y="3795236"/>
            <a:ext cx="14848483" cy="48873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1264" y="324496"/>
            <a:ext cx="2392275" cy="4334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3793" y="431637"/>
            <a:ext cx="13920742" cy="238095"/>
            <a:chOff x="3653793" y="431637"/>
            <a:chExt cx="13920742" cy="2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3793" y="431637"/>
              <a:ext cx="13920742" cy="2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1C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3319" y="4974342"/>
            <a:ext cx="18943767" cy="10517107"/>
            <a:chOff x="-353319" y="4974342"/>
            <a:chExt cx="18943767" cy="10517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3319" y="4974342"/>
              <a:ext cx="18943767" cy="10517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3785" y="8036733"/>
            <a:ext cx="1676864" cy="6205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77611" y="-4310939"/>
            <a:ext cx="18943767" cy="11993384"/>
            <a:chOff x="-377611" y="-4310939"/>
            <a:chExt cx="18943767" cy="119933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77611" y="-4310939"/>
              <a:ext cx="18943767" cy="119933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267" y="3428282"/>
            <a:ext cx="8462842" cy="1866024"/>
            <a:chOff x="4814267" y="3428282"/>
            <a:chExt cx="8462842" cy="18660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4336" y="3228351"/>
              <a:ext cx="8694303" cy="224922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892746" y="3823337"/>
              <a:ext cx="384363" cy="383978"/>
              <a:chOff x="12892746" y="3823337"/>
              <a:chExt cx="384363" cy="38397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892746" y="3823337"/>
                <a:ext cx="384363" cy="383978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692" y="532853"/>
            <a:ext cx="4902950" cy="4457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76459" y="532853"/>
            <a:ext cx="6849678" cy="4434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53342" y="6422075"/>
            <a:ext cx="1984691" cy="24292"/>
            <a:chOff x="8053342" y="6422075"/>
            <a:chExt cx="1984691" cy="24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053342" y="6422075"/>
              <a:ext cx="1984691" cy="24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1C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24376" y="721511"/>
            <a:ext cx="14305847" cy="9057096"/>
            <a:chOff x="-2624376" y="721511"/>
            <a:chExt cx="14305847" cy="9057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624376" y="721511"/>
              <a:ext cx="14305847" cy="9057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56060" y="4444718"/>
            <a:ext cx="648156" cy="6550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5049" y="4575058"/>
            <a:ext cx="2040880" cy="4819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56060" y="5654681"/>
            <a:ext cx="764976" cy="6550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5049" y="5757611"/>
            <a:ext cx="2521069" cy="8399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56060" y="6874970"/>
            <a:ext cx="766185" cy="6550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45049" y="7016001"/>
            <a:ext cx="2429649" cy="487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35597" y="4778208"/>
            <a:ext cx="1428571" cy="3698166"/>
            <a:chOff x="14235597" y="4778208"/>
            <a:chExt cx="1428571" cy="36981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35597" y="4778208"/>
              <a:ext cx="1428571" cy="47619"/>
              <a:chOff x="14235597" y="4778208"/>
              <a:chExt cx="1428571" cy="476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235597" y="4778208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235597" y="5988171"/>
              <a:ext cx="1428571" cy="47619"/>
              <a:chOff x="14235597" y="5988171"/>
              <a:chExt cx="1428571" cy="476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235597" y="5988171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235597" y="7208460"/>
              <a:ext cx="1428571" cy="47619"/>
              <a:chOff x="14235597" y="7208460"/>
              <a:chExt cx="1428571" cy="47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235597" y="7208460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235597" y="8428755"/>
              <a:ext cx="1428571" cy="47619"/>
              <a:chOff x="14235597" y="8428755"/>
              <a:chExt cx="1428571" cy="476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235597" y="8428755"/>
                <a:ext cx="1428571" cy="47619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56060" y="8095265"/>
            <a:ext cx="787132" cy="6550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45049" y="8236287"/>
            <a:ext cx="2129345" cy="4819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80952" y="5436303"/>
            <a:ext cx="2857143" cy="38095"/>
            <a:chOff x="5580952" y="5436303"/>
            <a:chExt cx="2857143" cy="38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80952" y="5436303"/>
              <a:ext cx="2857143" cy="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03181" y="4471147"/>
            <a:ext cx="346294" cy="345948"/>
            <a:chOff x="5103181" y="4471147"/>
            <a:chExt cx="346294" cy="3459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3181" y="4471147"/>
              <a:ext cx="346294" cy="3459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2537" y="4315759"/>
            <a:ext cx="4645161" cy="14553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2238" y="2866218"/>
            <a:ext cx="16114870" cy="6778381"/>
            <a:chOff x="972238" y="2866218"/>
            <a:chExt cx="16114870" cy="6778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238" y="2866218"/>
              <a:ext cx="16114870" cy="6778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2734" y="3349087"/>
            <a:ext cx="1424422" cy="4964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601" y="4087687"/>
            <a:ext cx="13774292" cy="14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406" y="1535196"/>
            <a:ext cx="3717200" cy="877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2238" y="2332367"/>
            <a:ext cx="6190476" cy="19048"/>
            <a:chOff x="972238" y="2332367"/>
            <a:chExt cx="6190476" cy="190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238" y="2332367"/>
              <a:ext cx="6190476" cy="190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264" y="324496"/>
            <a:ext cx="2253369" cy="4334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3793" y="431637"/>
            <a:ext cx="13920742" cy="238095"/>
            <a:chOff x="3653793" y="431637"/>
            <a:chExt cx="13920742" cy="2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3793" y="431637"/>
              <a:ext cx="13920742" cy="2380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2734" y="8037325"/>
            <a:ext cx="1413146" cy="496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2715" y="8531887"/>
            <a:ext cx="5489539" cy="510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734" y="6098391"/>
            <a:ext cx="742991" cy="5025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5601" y="6836991"/>
            <a:ext cx="13001123" cy="5025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264" y="324496"/>
            <a:ext cx="3896562" cy="4388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3935" y="431637"/>
            <a:ext cx="12810599" cy="238095"/>
            <a:chOff x="4763935" y="431637"/>
            <a:chExt cx="12810599" cy="23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3935" y="431637"/>
              <a:ext cx="12810599" cy="23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901" y="1535196"/>
            <a:ext cx="8219568" cy="8783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232167" y="-521306"/>
            <a:ext cx="33075602" cy="134721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15449" y="6364600"/>
            <a:ext cx="1243704" cy="2393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2238" y="2332367"/>
            <a:ext cx="8031563" cy="24713"/>
            <a:chOff x="972238" y="2332367"/>
            <a:chExt cx="8031563" cy="247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238" y="2332367"/>
              <a:ext cx="8031563" cy="247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3979" y="3386157"/>
            <a:ext cx="7100556" cy="5257789"/>
            <a:chOff x="10473979" y="3386157"/>
            <a:chExt cx="7100556" cy="5257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3979" y="3386157"/>
              <a:ext cx="7100556" cy="52577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2097" y="4234059"/>
            <a:ext cx="2141280" cy="6209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12097" y="6318906"/>
            <a:ext cx="5105015" cy="6281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7682" y="6977938"/>
            <a:ext cx="4393033" cy="9901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12097" y="5333344"/>
            <a:ext cx="3425057" cy="6205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8338" y="8561229"/>
            <a:ext cx="5620879" cy="717868"/>
            <a:chOff x="4348338" y="8561229"/>
            <a:chExt cx="5620879" cy="7178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8338" y="8561229"/>
              <a:ext cx="5620879" cy="7178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93681" y="7574989"/>
            <a:ext cx="3332025" cy="76190"/>
            <a:chOff x="8293681" y="7574989"/>
            <a:chExt cx="3332025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293681" y="7574989"/>
              <a:ext cx="3332025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69217" y="5918903"/>
            <a:ext cx="504762" cy="76190"/>
            <a:chOff x="9969217" y="5918903"/>
            <a:chExt cx="504762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69217" y="5918903"/>
              <a:ext cx="504762" cy="761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1264" y="324496"/>
            <a:ext cx="3896562" cy="438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63935" y="431637"/>
            <a:ext cx="12810599" cy="238095"/>
            <a:chOff x="4763935" y="431637"/>
            <a:chExt cx="12810599" cy="238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3935" y="431637"/>
              <a:ext cx="12810599" cy="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0460" y="1856333"/>
            <a:ext cx="8332398" cy="6331646"/>
            <a:chOff x="810460" y="1856333"/>
            <a:chExt cx="8332398" cy="63316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0460" y="1856333"/>
              <a:ext cx="8332398" cy="6331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0460" y="1856333"/>
            <a:ext cx="8958671" cy="6329011"/>
            <a:chOff x="810460" y="1856333"/>
            <a:chExt cx="8958671" cy="632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460" y="1856333"/>
              <a:ext cx="8958671" cy="632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3979" y="3386157"/>
            <a:ext cx="7100556" cy="5257789"/>
            <a:chOff x="10473979" y="3386157"/>
            <a:chExt cx="7100556" cy="52577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3979" y="3386157"/>
              <a:ext cx="7100556" cy="52577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8763" y="4563811"/>
            <a:ext cx="6319842" cy="6281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2098" y="5590324"/>
            <a:ext cx="5351047" cy="1959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48338" y="8561229"/>
            <a:ext cx="5620879" cy="717868"/>
            <a:chOff x="4348338" y="8561229"/>
            <a:chExt cx="5620879" cy="7178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8338" y="8561229"/>
              <a:ext cx="5620879" cy="7178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93681" y="7574989"/>
            <a:ext cx="3332025" cy="76190"/>
            <a:chOff x="8293681" y="7574989"/>
            <a:chExt cx="3332025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293681" y="7574989"/>
              <a:ext cx="3332025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9217" y="5918903"/>
            <a:ext cx="504762" cy="76190"/>
            <a:chOff x="9969217" y="5918903"/>
            <a:chExt cx="504762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9217" y="5918903"/>
              <a:ext cx="504762" cy="761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1264" y="324496"/>
            <a:ext cx="3896562" cy="4388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63935" y="431637"/>
            <a:ext cx="12810599" cy="238095"/>
            <a:chOff x="4763935" y="431637"/>
            <a:chExt cx="12810599" cy="2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3935" y="431637"/>
              <a:ext cx="12810599" cy="2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5822" y="7254151"/>
            <a:ext cx="13176746" cy="2764897"/>
            <a:chOff x="3725822" y="7254151"/>
            <a:chExt cx="13176746" cy="27648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822" y="7254151"/>
              <a:ext cx="13176746" cy="27648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6963" y="7573516"/>
            <a:ext cx="8645117" cy="628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8694" y="8242927"/>
            <a:ext cx="5351047" cy="14777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7763" y="7542200"/>
            <a:ext cx="2258059" cy="717868"/>
            <a:chOff x="1467763" y="7542200"/>
            <a:chExt cx="2258059" cy="7178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763" y="7542200"/>
              <a:ext cx="2258059" cy="7178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9217" y="5918903"/>
            <a:ext cx="504762" cy="76190"/>
            <a:chOff x="9969217" y="5918903"/>
            <a:chExt cx="504762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9217" y="5918903"/>
              <a:ext cx="504762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264" y="324496"/>
            <a:ext cx="3896562" cy="4388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63935" y="431637"/>
            <a:ext cx="12810599" cy="238095"/>
            <a:chOff x="4763935" y="431637"/>
            <a:chExt cx="12810599" cy="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3935" y="431637"/>
              <a:ext cx="12810599" cy="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1180" y="1535949"/>
            <a:ext cx="11396380" cy="5510503"/>
            <a:chOff x="711180" y="1535949"/>
            <a:chExt cx="11396380" cy="55105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180" y="1535949"/>
              <a:ext cx="11396380" cy="5510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45D52B9-F251-6341-99A5-BF35C100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03" y="2590323"/>
            <a:ext cx="4205676" cy="2837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117BAE-8A97-E848-A88E-DEAF54814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33" y="2594556"/>
            <a:ext cx="4211006" cy="28408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8ECD48-56C5-9D4E-8FB7-9DBC9175F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19" y="2571802"/>
            <a:ext cx="4189780" cy="28265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76D038-0E3E-014F-8572-599D3D585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03" y="6356410"/>
            <a:ext cx="4265963" cy="28779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B26AD85-FD57-1846-838C-F6544CD30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20" y="6410502"/>
            <a:ext cx="4217432" cy="284519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B40AB63-AC40-6A41-A874-67B411E98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723" y="6356410"/>
            <a:ext cx="4205676" cy="2837262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264" y="324496"/>
            <a:ext cx="2945772" cy="4388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53793" y="431637"/>
            <a:ext cx="13920742" cy="238095"/>
            <a:chOff x="3653793" y="431637"/>
            <a:chExt cx="13920742" cy="23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3793" y="431637"/>
              <a:ext cx="13920742" cy="23809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348" y="1268530"/>
            <a:ext cx="4963103" cy="8886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03564" y="3252762"/>
            <a:ext cx="1048557" cy="1029683"/>
            <a:chOff x="5803564" y="3252762"/>
            <a:chExt cx="1048557" cy="10296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3564" y="3252762"/>
              <a:ext cx="1048557" cy="10296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40019" y="3252762"/>
            <a:ext cx="1048557" cy="1029683"/>
            <a:chOff x="11440019" y="3252762"/>
            <a:chExt cx="1048557" cy="10296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0019" y="3252762"/>
              <a:ext cx="1048557" cy="10296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03564" y="7148718"/>
            <a:ext cx="1048557" cy="1029683"/>
            <a:chOff x="5803564" y="7148718"/>
            <a:chExt cx="1048557" cy="10296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3564" y="7148718"/>
              <a:ext cx="1048557" cy="10296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40019" y="7148718"/>
            <a:ext cx="1048557" cy="1029683"/>
            <a:chOff x="11440019" y="7148718"/>
            <a:chExt cx="1048557" cy="10296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0019" y="7148718"/>
              <a:ext cx="1048557" cy="10296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6902" y="7148718"/>
            <a:ext cx="1048557" cy="1029683"/>
            <a:chOff x="186902" y="7148718"/>
            <a:chExt cx="1048557" cy="102968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902" y="7148718"/>
              <a:ext cx="1048557" cy="102968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5482" y="5567018"/>
            <a:ext cx="2492994" cy="62055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4792" y="5567020"/>
            <a:ext cx="2669752" cy="62055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54097" y="5567020"/>
            <a:ext cx="2903651" cy="6281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25344" y="9393487"/>
            <a:ext cx="2630705" cy="6205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04658" y="9393487"/>
            <a:ext cx="2628038" cy="62055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84001" y="9393487"/>
            <a:ext cx="2912794" cy="6205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264" y="324496"/>
            <a:ext cx="2945772" cy="4388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53793" y="431637"/>
            <a:ext cx="13920742" cy="238095"/>
            <a:chOff x="3653793" y="431637"/>
            <a:chExt cx="13920742" cy="23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3793" y="431637"/>
              <a:ext cx="13920742" cy="23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22747" y="1168059"/>
            <a:ext cx="6493880" cy="879456"/>
          </a:xfrm>
          <a:prstGeom prst="rect">
            <a:avLst/>
          </a:prstGeom>
        </p:spPr>
      </p:pic>
      <p:pic>
        <p:nvPicPr>
          <p:cNvPr id="5" name="여행준비물점검_시연동영상.mov" descr="여행준비물점검_시연동영상.mov">
            <a:hlinkClick r:id="" action="ppaction://media"/>
            <a:extLst>
              <a:ext uri="{FF2B5EF4-FFF2-40B4-BE49-F238E27FC236}">
                <a16:creationId xmlns:a16="http://schemas.microsoft.com/office/drawing/2014/main" id="{DA414557-B341-014B-932A-82DCD00F66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09937" y="2505722"/>
            <a:ext cx="11668125" cy="6901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Macintosh PowerPoint</Application>
  <PresentationFormat>사용자 지정</PresentationFormat>
  <Paragraphs>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영언</cp:lastModifiedBy>
  <cp:revision>3</cp:revision>
  <dcterms:created xsi:type="dcterms:W3CDTF">2022-04-25T23:16:15Z</dcterms:created>
  <dcterms:modified xsi:type="dcterms:W3CDTF">2022-07-13T17:45:43Z</dcterms:modified>
</cp:coreProperties>
</file>